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643BCD-2E74-43A5-B9FB-5F177B8FE9D4}" v="594" dt="2022-06-14T14:35:55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30643BCD-2E74-43A5-B9FB-5F177B8FE9D4}"/>
    <pc:docChg chg="modSld">
      <pc:chgData name="" userId="" providerId="" clId="Web-{30643BCD-2E74-43A5-B9FB-5F177B8FE9D4}" dt="2022-06-14T14:08:08.805" v="5" actId="20577"/>
      <pc:docMkLst>
        <pc:docMk/>
      </pc:docMkLst>
      <pc:sldChg chg="modSp">
        <pc:chgData name="" userId="" providerId="" clId="Web-{30643BCD-2E74-43A5-B9FB-5F177B8FE9D4}" dt="2022-06-14T14:08:08.805" v="5" actId="20577"/>
        <pc:sldMkLst>
          <pc:docMk/>
          <pc:sldMk cId="3601082625" sldId="256"/>
        </pc:sldMkLst>
        <pc:spChg chg="mod">
          <ac:chgData name="" userId="" providerId="" clId="Web-{30643BCD-2E74-43A5-B9FB-5F177B8FE9D4}" dt="2022-06-14T14:08:08.805" v="5" actId="20577"/>
          <ac:spMkLst>
            <pc:docMk/>
            <pc:sldMk cId="3601082625" sldId="256"/>
            <ac:spMk id="2" creationId="{00000000-0000-0000-0000-000000000000}"/>
          </ac:spMkLst>
        </pc:spChg>
      </pc:sldChg>
    </pc:docChg>
  </pc:docChgLst>
  <pc:docChgLst>
    <pc:chgData name="juned shah" userId="f07c624b5dd8b873" providerId="Windows Live" clId="Web-{30643BCD-2E74-43A5-B9FB-5F177B8FE9D4}"/>
    <pc:docChg chg="addSld modSld addMainMaster delMainMaster">
      <pc:chgData name="juned shah" userId="f07c624b5dd8b873" providerId="Windows Live" clId="Web-{30643BCD-2E74-43A5-B9FB-5F177B8FE9D4}" dt="2022-06-14T14:35:55.922" v="436" actId="20577"/>
      <pc:docMkLst>
        <pc:docMk/>
      </pc:docMkLst>
      <pc:sldChg chg="addSp modSp mod setBg modClrScheme addAnim chgLayout">
        <pc:chgData name="juned shah" userId="f07c624b5dd8b873" providerId="Windows Live" clId="Web-{30643BCD-2E74-43A5-B9FB-5F177B8FE9D4}" dt="2022-06-14T14:08:49.821" v="26"/>
        <pc:sldMkLst>
          <pc:docMk/>
          <pc:sldMk cId="3601082625" sldId="256"/>
        </pc:sldMkLst>
        <pc:spChg chg="mod">
          <ac:chgData name="juned shah" userId="f07c624b5dd8b873" providerId="Windows Live" clId="Web-{30643BCD-2E74-43A5-B9FB-5F177B8FE9D4}" dt="2022-06-14T14:08:49.821" v="24"/>
          <ac:spMkLst>
            <pc:docMk/>
            <pc:sldMk cId="3601082625" sldId="256"/>
            <ac:spMk id="2" creationId="{00000000-0000-0000-0000-000000000000}"/>
          </ac:spMkLst>
        </pc:spChg>
        <pc:spChg chg="mod">
          <ac:chgData name="juned shah" userId="f07c624b5dd8b873" providerId="Windows Live" clId="Web-{30643BCD-2E74-43A5-B9FB-5F177B8FE9D4}" dt="2022-06-14T14:08:49.821" v="24"/>
          <ac:spMkLst>
            <pc:docMk/>
            <pc:sldMk cId="3601082625" sldId="256"/>
            <ac:spMk id="3" creationId="{00000000-0000-0000-0000-000000000000}"/>
          </ac:spMkLst>
        </pc:spChg>
        <pc:spChg chg="add">
          <ac:chgData name="juned shah" userId="f07c624b5dd8b873" providerId="Windows Live" clId="Web-{30643BCD-2E74-43A5-B9FB-5F177B8FE9D4}" dt="2022-06-14T14:08:49.821" v="24"/>
          <ac:spMkLst>
            <pc:docMk/>
            <pc:sldMk cId="3601082625" sldId="256"/>
            <ac:spMk id="9" creationId="{591C9781-1BFB-4400-A1AC-1BEAE672876A}"/>
          </ac:spMkLst>
        </pc:spChg>
        <pc:spChg chg="add">
          <ac:chgData name="juned shah" userId="f07c624b5dd8b873" providerId="Windows Live" clId="Web-{30643BCD-2E74-43A5-B9FB-5F177B8FE9D4}" dt="2022-06-14T14:08:49.821" v="24"/>
          <ac:spMkLst>
            <pc:docMk/>
            <pc:sldMk cId="3601082625" sldId="256"/>
            <ac:spMk id="11" creationId="{CAB32CAD-5F08-4EE4-B80D-A9E62A650F9A}"/>
          </ac:spMkLst>
        </pc:spChg>
        <pc:picChg chg="add">
          <ac:chgData name="juned shah" userId="f07c624b5dd8b873" providerId="Windows Live" clId="Web-{30643BCD-2E74-43A5-B9FB-5F177B8FE9D4}" dt="2022-06-14T14:08:49.821" v="24"/>
          <ac:picMkLst>
            <pc:docMk/>
            <pc:sldMk cId="3601082625" sldId="256"/>
            <ac:picMk id="4" creationId="{FDBFDB60-58E9-6683-86FD-F83524D8D555}"/>
          </ac:picMkLst>
        </pc:picChg>
      </pc:sldChg>
      <pc:sldChg chg="addSp delSp modSp new mod setBg">
        <pc:chgData name="juned shah" userId="f07c624b5dd8b873" providerId="Windows Live" clId="Web-{30643BCD-2E74-43A5-B9FB-5F177B8FE9D4}" dt="2022-06-14T14:09:55.276" v="55"/>
        <pc:sldMkLst>
          <pc:docMk/>
          <pc:sldMk cId="4204966351" sldId="257"/>
        </pc:sldMkLst>
        <pc:spChg chg="mod">
          <ac:chgData name="juned shah" userId="f07c624b5dd8b873" providerId="Windows Live" clId="Web-{30643BCD-2E74-43A5-B9FB-5F177B8FE9D4}" dt="2022-06-14T14:09:55.276" v="55"/>
          <ac:spMkLst>
            <pc:docMk/>
            <pc:sldMk cId="4204966351" sldId="257"/>
            <ac:spMk id="2" creationId="{EF84418C-4989-53E2-838D-42245ACF3E98}"/>
          </ac:spMkLst>
        </pc:spChg>
        <pc:spChg chg="del">
          <ac:chgData name="juned shah" userId="f07c624b5dd8b873" providerId="Windows Live" clId="Web-{30643BCD-2E74-43A5-B9FB-5F177B8FE9D4}" dt="2022-06-14T14:09:55.276" v="55"/>
          <ac:spMkLst>
            <pc:docMk/>
            <pc:sldMk cId="4204966351" sldId="257"/>
            <ac:spMk id="3" creationId="{74305B83-3B97-91F6-B9E0-28A4E44E3BCF}"/>
          </ac:spMkLst>
        </pc:spChg>
        <pc:spChg chg="add">
          <ac:chgData name="juned shah" userId="f07c624b5dd8b873" providerId="Windows Live" clId="Web-{30643BCD-2E74-43A5-B9FB-5F177B8FE9D4}" dt="2022-06-14T14:09:55.276" v="55"/>
          <ac:spMkLst>
            <pc:docMk/>
            <pc:sldMk cId="4204966351" sldId="257"/>
            <ac:spMk id="9" creationId="{9E433CB3-EAB2-4842-A1DD-7BC051B55670}"/>
          </ac:spMkLst>
        </pc:spChg>
        <pc:spChg chg="add">
          <ac:chgData name="juned shah" userId="f07c624b5dd8b873" providerId="Windows Live" clId="Web-{30643BCD-2E74-43A5-B9FB-5F177B8FE9D4}" dt="2022-06-14T14:09:55.276" v="55"/>
          <ac:spMkLst>
            <pc:docMk/>
            <pc:sldMk cId="4204966351" sldId="257"/>
            <ac:spMk id="11" creationId="{D37E9081-32E2-43C3-80C8-7F3854D9D056}"/>
          </ac:spMkLst>
        </pc:spChg>
        <pc:picChg chg="add">
          <ac:chgData name="juned shah" userId="f07c624b5dd8b873" providerId="Windows Live" clId="Web-{30643BCD-2E74-43A5-B9FB-5F177B8FE9D4}" dt="2022-06-14T14:09:55.276" v="55"/>
          <ac:picMkLst>
            <pc:docMk/>
            <pc:sldMk cId="4204966351" sldId="257"/>
            <ac:picMk id="5" creationId="{C6246D89-A613-B8C3-EAFF-FF42DFBE0F85}"/>
          </ac:picMkLst>
        </pc:picChg>
      </pc:sldChg>
      <pc:sldChg chg="addSp modSp new mod setBg">
        <pc:chgData name="juned shah" userId="f07c624b5dd8b873" providerId="Windows Live" clId="Web-{30643BCD-2E74-43A5-B9FB-5F177B8FE9D4}" dt="2022-06-14T14:13:43.250" v="84" actId="14100"/>
        <pc:sldMkLst>
          <pc:docMk/>
          <pc:sldMk cId="4197279837" sldId="258"/>
        </pc:sldMkLst>
        <pc:spChg chg="add mod ord">
          <ac:chgData name="juned shah" userId="f07c624b5dd8b873" providerId="Windows Live" clId="Web-{30643BCD-2E74-43A5-B9FB-5F177B8FE9D4}" dt="2022-06-14T14:13:43.250" v="84" actId="14100"/>
          <ac:spMkLst>
            <pc:docMk/>
            <pc:sldMk cId="4197279837" sldId="258"/>
            <ac:spMk id="2" creationId="{5ED4898F-6769-8A26-6F91-2FED2AE680AB}"/>
          </ac:spMkLst>
        </pc:spChg>
        <pc:spChg chg="add">
          <ac:chgData name="juned shah" userId="f07c624b5dd8b873" providerId="Windows Live" clId="Web-{30643BCD-2E74-43A5-B9FB-5F177B8FE9D4}" dt="2022-06-14T14:13:23.734" v="80"/>
          <ac:spMkLst>
            <pc:docMk/>
            <pc:sldMk cId="4197279837" sldId="258"/>
            <ac:spMk id="8" creationId="{D6753ACD-8389-4A4D-8E6D-14DCDB250C92}"/>
          </ac:spMkLst>
        </pc:spChg>
        <pc:spChg chg="add">
          <ac:chgData name="juned shah" userId="f07c624b5dd8b873" providerId="Windows Live" clId="Web-{30643BCD-2E74-43A5-B9FB-5F177B8FE9D4}" dt="2022-06-14T14:13:23.734" v="80"/>
          <ac:spMkLst>
            <pc:docMk/>
            <pc:sldMk cId="4197279837" sldId="258"/>
            <ac:spMk id="10" creationId="{8A7C3535-4FB5-4E5B-BDFE-FA61877AF1A9}"/>
          </ac:spMkLst>
        </pc:spChg>
        <pc:picChg chg="add mod">
          <ac:chgData name="juned shah" userId="f07c624b5dd8b873" providerId="Windows Live" clId="Web-{30643BCD-2E74-43A5-B9FB-5F177B8FE9D4}" dt="2022-06-14T14:13:23.734" v="80"/>
          <ac:picMkLst>
            <pc:docMk/>
            <pc:sldMk cId="4197279837" sldId="258"/>
            <ac:picMk id="3" creationId="{E6C85FB0-8F1D-1C5C-6035-782CC4622F92}"/>
          </ac:picMkLst>
        </pc:picChg>
      </pc:sldChg>
      <pc:sldChg chg="addSp delSp modSp new mod setBg">
        <pc:chgData name="juned shah" userId="f07c624b5dd8b873" providerId="Windows Live" clId="Web-{30643BCD-2E74-43A5-B9FB-5F177B8FE9D4}" dt="2022-06-14T14:14:46.689" v="116"/>
        <pc:sldMkLst>
          <pc:docMk/>
          <pc:sldMk cId="2967340040" sldId="259"/>
        </pc:sldMkLst>
        <pc:spChg chg="mod">
          <ac:chgData name="juned shah" userId="f07c624b5dd8b873" providerId="Windows Live" clId="Web-{30643BCD-2E74-43A5-B9FB-5F177B8FE9D4}" dt="2022-06-14T14:14:46.689" v="116"/>
          <ac:spMkLst>
            <pc:docMk/>
            <pc:sldMk cId="2967340040" sldId="259"/>
            <ac:spMk id="2" creationId="{3C6FD715-E16B-9D1F-EB9D-5FAF7DEA71F1}"/>
          </ac:spMkLst>
        </pc:spChg>
        <pc:spChg chg="del">
          <ac:chgData name="juned shah" userId="f07c624b5dd8b873" providerId="Windows Live" clId="Web-{30643BCD-2E74-43A5-B9FB-5F177B8FE9D4}" dt="2022-06-14T14:14:46.689" v="116"/>
          <ac:spMkLst>
            <pc:docMk/>
            <pc:sldMk cId="2967340040" sldId="259"/>
            <ac:spMk id="3" creationId="{DE3462D8-9969-98BB-701B-C8D1B86867B6}"/>
          </ac:spMkLst>
        </pc:spChg>
        <pc:spChg chg="add">
          <ac:chgData name="juned shah" userId="f07c624b5dd8b873" providerId="Windows Live" clId="Web-{30643BCD-2E74-43A5-B9FB-5F177B8FE9D4}" dt="2022-06-14T14:14:46.689" v="116"/>
          <ac:spMkLst>
            <pc:docMk/>
            <pc:sldMk cId="2967340040" sldId="259"/>
            <ac:spMk id="9" creationId="{9E433CB3-EAB2-4842-A1DD-7BC051B55670}"/>
          </ac:spMkLst>
        </pc:spChg>
        <pc:spChg chg="add">
          <ac:chgData name="juned shah" userId="f07c624b5dd8b873" providerId="Windows Live" clId="Web-{30643BCD-2E74-43A5-B9FB-5F177B8FE9D4}" dt="2022-06-14T14:14:46.689" v="116"/>
          <ac:spMkLst>
            <pc:docMk/>
            <pc:sldMk cId="2967340040" sldId="259"/>
            <ac:spMk id="11" creationId="{D37E9081-32E2-43C3-80C8-7F3854D9D056}"/>
          </ac:spMkLst>
        </pc:spChg>
        <pc:picChg chg="add">
          <ac:chgData name="juned shah" userId="f07c624b5dd8b873" providerId="Windows Live" clId="Web-{30643BCD-2E74-43A5-B9FB-5F177B8FE9D4}" dt="2022-06-14T14:14:46.689" v="116"/>
          <ac:picMkLst>
            <pc:docMk/>
            <pc:sldMk cId="2967340040" sldId="259"/>
            <ac:picMk id="5" creationId="{5E9B0809-3D0C-4EB5-48D4-AB4C56FF614F}"/>
          </ac:picMkLst>
        </pc:picChg>
      </pc:sldChg>
      <pc:sldChg chg="addSp modSp new mod setBg">
        <pc:chgData name="juned shah" userId="f07c624b5dd8b873" providerId="Windows Live" clId="Web-{30643BCD-2E74-43A5-B9FB-5F177B8FE9D4}" dt="2022-06-14T14:15:47.128" v="130" actId="14100"/>
        <pc:sldMkLst>
          <pc:docMk/>
          <pc:sldMk cId="2597596467" sldId="260"/>
        </pc:sldMkLst>
        <pc:spChg chg="add mod">
          <ac:chgData name="juned shah" userId="f07c624b5dd8b873" providerId="Windows Live" clId="Web-{30643BCD-2E74-43A5-B9FB-5F177B8FE9D4}" dt="2022-06-14T14:15:47.128" v="130" actId="14100"/>
          <ac:spMkLst>
            <pc:docMk/>
            <pc:sldMk cId="2597596467" sldId="260"/>
            <ac:spMk id="2" creationId="{15E188A5-677F-EBAF-C2B2-E7EAB36FFD01}"/>
          </ac:spMkLst>
        </pc:spChg>
        <pc:spChg chg="add">
          <ac:chgData name="juned shah" userId="f07c624b5dd8b873" providerId="Windows Live" clId="Web-{30643BCD-2E74-43A5-B9FB-5F177B8FE9D4}" dt="2022-06-14T14:15:34.096" v="125"/>
          <ac:spMkLst>
            <pc:docMk/>
            <pc:sldMk cId="2597596467" sldId="260"/>
            <ac:spMk id="8" creationId="{9D949742-730C-4F7B-88BE-E4E69F6D1C64}"/>
          </ac:spMkLst>
        </pc:spChg>
        <pc:spChg chg="add">
          <ac:chgData name="juned shah" userId="f07c624b5dd8b873" providerId="Windows Live" clId="Web-{30643BCD-2E74-43A5-B9FB-5F177B8FE9D4}" dt="2022-06-14T14:15:34.096" v="125"/>
          <ac:spMkLst>
            <pc:docMk/>
            <pc:sldMk cId="2597596467" sldId="260"/>
            <ac:spMk id="10" creationId="{DC5C0732-01DA-4A7C-ABF5-56B3C5B039CD}"/>
          </ac:spMkLst>
        </pc:spChg>
        <pc:picChg chg="add">
          <ac:chgData name="juned shah" userId="f07c624b5dd8b873" providerId="Windows Live" clId="Web-{30643BCD-2E74-43A5-B9FB-5F177B8FE9D4}" dt="2022-06-14T14:15:34.096" v="125"/>
          <ac:picMkLst>
            <pc:docMk/>
            <pc:sldMk cId="2597596467" sldId="260"/>
            <ac:picMk id="4" creationId="{3E3396FF-A455-CEFA-E002-A0A18D1CF5CA}"/>
          </ac:picMkLst>
        </pc:picChg>
      </pc:sldChg>
      <pc:sldChg chg="addSp modSp new">
        <pc:chgData name="juned shah" userId="f07c624b5dd8b873" providerId="Windows Live" clId="Web-{30643BCD-2E74-43A5-B9FB-5F177B8FE9D4}" dt="2022-06-14T14:17:28.240" v="138" actId="1076"/>
        <pc:sldMkLst>
          <pc:docMk/>
          <pc:sldMk cId="3667409834" sldId="261"/>
        </pc:sldMkLst>
        <pc:spChg chg="add mod">
          <ac:chgData name="juned shah" userId="f07c624b5dd8b873" providerId="Windows Live" clId="Web-{30643BCD-2E74-43A5-B9FB-5F177B8FE9D4}" dt="2022-06-14T14:17:18.036" v="135" actId="20577"/>
          <ac:spMkLst>
            <pc:docMk/>
            <pc:sldMk cId="3667409834" sldId="261"/>
            <ac:spMk id="2" creationId="{5CEBD38F-B0A1-50CE-CD97-AA2B543BB4AD}"/>
          </ac:spMkLst>
        </pc:spChg>
        <pc:picChg chg="add mod">
          <ac:chgData name="juned shah" userId="f07c624b5dd8b873" providerId="Windows Live" clId="Web-{30643BCD-2E74-43A5-B9FB-5F177B8FE9D4}" dt="2022-06-14T14:17:28.240" v="138" actId="1076"/>
          <ac:picMkLst>
            <pc:docMk/>
            <pc:sldMk cId="3667409834" sldId="261"/>
            <ac:picMk id="3" creationId="{6B2BBC47-E514-DBB2-BA8F-A302F3ADB4BD}"/>
          </ac:picMkLst>
        </pc:picChg>
      </pc:sldChg>
      <pc:sldChg chg="addSp delSp modSp new mod setBg">
        <pc:chgData name="juned shah" userId="f07c624b5dd8b873" providerId="Windows Live" clId="Web-{30643BCD-2E74-43A5-B9FB-5F177B8FE9D4}" dt="2022-06-14T14:18:47.523" v="165"/>
        <pc:sldMkLst>
          <pc:docMk/>
          <pc:sldMk cId="3665418986" sldId="262"/>
        </pc:sldMkLst>
        <pc:spChg chg="mod">
          <ac:chgData name="juned shah" userId="f07c624b5dd8b873" providerId="Windows Live" clId="Web-{30643BCD-2E74-43A5-B9FB-5F177B8FE9D4}" dt="2022-06-14T14:18:47.523" v="165"/>
          <ac:spMkLst>
            <pc:docMk/>
            <pc:sldMk cId="3665418986" sldId="262"/>
            <ac:spMk id="2" creationId="{43FBF37B-0884-5AB0-4F62-CE04894E964E}"/>
          </ac:spMkLst>
        </pc:spChg>
        <pc:spChg chg="add del mod">
          <ac:chgData name="juned shah" userId="f07c624b5dd8b873" providerId="Windows Live" clId="Web-{30643BCD-2E74-43A5-B9FB-5F177B8FE9D4}" dt="2022-06-14T14:18:47.523" v="165"/>
          <ac:spMkLst>
            <pc:docMk/>
            <pc:sldMk cId="3665418986" sldId="262"/>
            <ac:spMk id="3" creationId="{B1A865AE-9017-4A06-3279-710EFE75440B}"/>
          </ac:spMkLst>
        </pc:spChg>
        <pc:spChg chg="add">
          <ac:chgData name="juned shah" userId="f07c624b5dd8b873" providerId="Windows Live" clId="Web-{30643BCD-2E74-43A5-B9FB-5F177B8FE9D4}" dt="2022-06-14T14:18:47.523" v="165"/>
          <ac:spMkLst>
            <pc:docMk/>
            <pc:sldMk cId="3665418986" sldId="262"/>
            <ac:spMk id="6" creationId="{F850E0BE-0A13-43E4-9007-A06960852F21}"/>
          </ac:spMkLst>
        </pc:spChg>
        <pc:spChg chg="add">
          <ac:chgData name="juned shah" userId="f07c624b5dd8b873" providerId="Windows Live" clId="Web-{30643BCD-2E74-43A5-B9FB-5F177B8FE9D4}" dt="2022-06-14T14:18:47.523" v="165"/>
          <ac:spMkLst>
            <pc:docMk/>
            <pc:sldMk cId="3665418986" sldId="262"/>
            <ac:spMk id="9" creationId="{4D88A92C-0BD1-4D13-9480-9CA5056B1076}"/>
          </ac:spMkLst>
        </pc:spChg>
        <pc:spChg chg="add del mod">
          <ac:chgData name="juned shah" userId="f07c624b5dd8b873" providerId="Windows Live" clId="Web-{30643BCD-2E74-43A5-B9FB-5F177B8FE9D4}" dt="2022-06-14T14:18:21.116" v="160"/>
          <ac:spMkLst>
            <pc:docMk/>
            <pc:sldMk cId="3665418986" sldId="262"/>
            <ac:spMk id="11" creationId="{513C64EE-03F5-5DD1-BF26-036B603C05CC}"/>
          </ac:spMkLst>
        </pc:spChg>
        <pc:graphicFrameChg chg="add del mod ord modGraphic">
          <ac:chgData name="juned shah" userId="f07c624b5dd8b873" providerId="Windows Live" clId="Web-{30643BCD-2E74-43A5-B9FB-5F177B8FE9D4}" dt="2022-06-14T14:18:24.257" v="161"/>
          <ac:graphicFrameMkLst>
            <pc:docMk/>
            <pc:sldMk cId="3665418986" sldId="262"/>
            <ac:graphicFrameMk id="4" creationId="{BA113048-3502-025B-1CA6-5267D20284A8}"/>
          </ac:graphicFrameMkLst>
        </pc:graphicFrameChg>
        <pc:picChg chg="add">
          <ac:chgData name="juned shah" userId="f07c624b5dd8b873" providerId="Windows Live" clId="Web-{30643BCD-2E74-43A5-B9FB-5F177B8FE9D4}" dt="2022-06-14T14:18:47.523" v="165"/>
          <ac:picMkLst>
            <pc:docMk/>
            <pc:sldMk cId="3665418986" sldId="262"/>
            <ac:picMk id="5" creationId="{17AF74F7-9185-9200-040B-B34FDCA508B4}"/>
          </ac:picMkLst>
        </pc:picChg>
      </pc:sldChg>
      <pc:sldChg chg="modSp new">
        <pc:chgData name="juned shah" userId="f07c624b5dd8b873" providerId="Windows Live" clId="Web-{30643BCD-2E74-43A5-B9FB-5F177B8FE9D4}" dt="2022-06-14T14:19:50.806" v="183" actId="20577"/>
        <pc:sldMkLst>
          <pc:docMk/>
          <pc:sldMk cId="1726012047" sldId="263"/>
        </pc:sldMkLst>
        <pc:spChg chg="mod">
          <ac:chgData name="juned shah" userId="f07c624b5dd8b873" providerId="Windows Live" clId="Web-{30643BCD-2E74-43A5-B9FB-5F177B8FE9D4}" dt="2022-06-14T14:19:43.462" v="181" actId="20577"/>
          <ac:spMkLst>
            <pc:docMk/>
            <pc:sldMk cId="1726012047" sldId="263"/>
            <ac:spMk id="2" creationId="{7D06FE67-7F04-9C44-D5E3-80175E3B601A}"/>
          </ac:spMkLst>
        </pc:spChg>
        <pc:spChg chg="mod">
          <ac:chgData name="juned shah" userId="f07c624b5dd8b873" providerId="Windows Live" clId="Web-{30643BCD-2E74-43A5-B9FB-5F177B8FE9D4}" dt="2022-06-14T14:19:50.806" v="183" actId="20577"/>
          <ac:spMkLst>
            <pc:docMk/>
            <pc:sldMk cId="1726012047" sldId="263"/>
            <ac:spMk id="3" creationId="{F6C5497D-744B-75FB-4B6C-F85512A81FD0}"/>
          </ac:spMkLst>
        </pc:spChg>
      </pc:sldChg>
      <pc:sldChg chg="addSp modSp new">
        <pc:chgData name="juned shah" userId="f07c624b5dd8b873" providerId="Windows Live" clId="Web-{30643BCD-2E74-43A5-B9FB-5F177B8FE9D4}" dt="2022-06-14T14:25:00.032" v="213" actId="20577"/>
        <pc:sldMkLst>
          <pc:docMk/>
          <pc:sldMk cId="3036348500" sldId="264"/>
        </pc:sldMkLst>
        <pc:spChg chg="add mod">
          <ac:chgData name="juned shah" userId="f07c624b5dd8b873" providerId="Windows Live" clId="Web-{30643BCD-2E74-43A5-B9FB-5F177B8FE9D4}" dt="2022-06-14T14:25:00.032" v="213" actId="20577"/>
          <ac:spMkLst>
            <pc:docMk/>
            <pc:sldMk cId="3036348500" sldId="264"/>
            <ac:spMk id="2" creationId="{D39D3A09-3F9B-AF7A-CD1C-303791E4B01F}"/>
          </ac:spMkLst>
        </pc:spChg>
      </pc:sldChg>
      <pc:sldChg chg="addSp delSp modSp new">
        <pc:chgData name="juned shah" userId="f07c624b5dd8b873" providerId="Windows Live" clId="Web-{30643BCD-2E74-43A5-B9FB-5F177B8FE9D4}" dt="2022-06-14T14:31:55.885" v="399" actId="20577"/>
        <pc:sldMkLst>
          <pc:docMk/>
          <pc:sldMk cId="1748910350" sldId="265"/>
        </pc:sldMkLst>
        <pc:spChg chg="add del mod">
          <ac:chgData name="juned shah" userId="f07c624b5dd8b873" providerId="Windows Live" clId="Web-{30643BCD-2E74-43A5-B9FB-5F177B8FE9D4}" dt="2022-06-14T14:31:55.885" v="399" actId="20577"/>
          <ac:spMkLst>
            <pc:docMk/>
            <pc:sldMk cId="1748910350" sldId="265"/>
            <ac:spMk id="2" creationId="{2A1781AE-C4ED-2DD0-F6B8-4273089F592F}"/>
          </ac:spMkLst>
        </pc:spChg>
        <pc:spChg chg="add mod">
          <ac:chgData name="juned shah" userId="f07c624b5dd8b873" providerId="Windows Live" clId="Web-{30643BCD-2E74-43A5-B9FB-5F177B8FE9D4}" dt="2022-06-14T14:31:44.666" v="396" actId="1076"/>
          <ac:spMkLst>
            <pc:docMk/>
            <pc:sldMk cId="1748910350" sldId="265"/>
            <ac:spMk id="3" creationId="{0FB138E0-8E97-4BB2-7646-73F5EBE40D3F}"/>
          </ac:spMkLst>
        </pc:spChg>
        <pc:spChg chg="add mod">
          <ac:chgData name="juned shah" userId="f07c624b5dd8b873" providerId="Windows Live" clId="Web-{30643BCD-2E74-43A5-B9FB-5F177B8FE9D4}" dt="2022-06-14T14:30:03.070" v="337" actId="1076"/>
          <ac:spMkLst>
            <pc:docMk/>
            <pc:sldMk cId="1748910350" sldId="265"/>
            <ac:spMk id="4" creationId="{6AC49108-B6AC-91FC-84BD-7FF97DAF91DD}"/>
          </ac:spMkLst>
        </pc:spChg>
        <pc:spChg chg="add mod">
          <ac:chgData name="juned shah" userId="f07c624b5dd8b873" providerId="Windows Live" clId="Web-{30643BCD-2E74-43A5-B9FB-5F177B8FE9D4}" dt="2022-06-14T14:30:29.696" v="341" actId="1076"/>
          <ac:spMkLst>
            <pc:docMk/>
            <pc:sldMk cId="1748910350" sldId="265"/>
            <ac:spMk id="5" creationId="{05944402-2B8B-CFFD-8540-C40141FDD171}"/>
          </ac:spMkLst>
        </pc:spChg>
        <pc:spChg chg="add mod">
          <ac:chgData name="juned shah" userId="f07c624b5dd8b873" providerId="Windows Live" clId="Web-{30643BCD-2E74-43A5-B9FB-5F177B8FE9D4}" dt="2022-06-14T14:31:49.979" v="398" actId="1076"/>
          <ac:spMkLst>
            <pc:docMk/>
            <pc:sldMk cId="1748910350" sldId="265"/>
            <ac:spMk id="6" creationId="{B84043D8-CDC7-79EF-614F-EE4EE35D0CE7}"/>
          </ac:spMkLst>
        </pc:spChg>
      </pc:sldChg>
      <pc:sldChg chg="addSp modSp new">
        <pc:chgData name="juned shah" userId="f07c624b5dd8b873" providerId="Windows Live" clId="Web-{30643BCD-2E74-43A5-B9FB-5F177B8FE9D4}" dt="2022-06-14T14:32:48.512" v="413" actId="14100"/>
        <pc:sldMkLst>
          <pc:docMk/>
          <pc:sldMk cId="3742438516" sldId="266"/>
        </pc:sldMkLst>
        <pc:spChg chg="add mod">
          <ac:chgData name="juned shah" userId="f07c624b5dd8b873" providerId="Windows Live" clId="Web-{30643BCD-2E74-43A5-B9FB-5F177B8FE9D4}" dt="2022-06-14T14:32:48.512" v="413" actId="14100"/>
          <ac:spMkLst>
            <pc:docMk/>
            <pc:sldMk cId="3742438516" sldId="266"/>
            <ac:spMk id="2" creationId="{713BCAD7-AD32-E789-472A-09B0DADB3296}"/>
          </ac:spMkLst>
        </pc:spChg>
      </pc:sldChg>
      <pc:sldChg chg="modSp new">
        <pc:chgData name="juned shah" userId="f07c624b5dd8b873" providerId="Windows Live" clId="Web-{30643BCD-2E74-43A5-B9FB-5F177B8FE9D4}" dt="2022-06-14T14:35:55.922" v="436" actId="20577"/>
        <pc:sldMkLst>
          <pc:docMk/>
          <pc:sldMk cId="2519218276" sldId="267"/>
        </pc:sldMkLst>
        <pc:spChg chg="mod">
          <ac:chgData name="juned shah" userId="f07c624b5dd8b873" providerId="Windows Live" clId="Web-{30643BCD-2E74-43A5-B9FB-5F177B8FE9D4}" dt="2022-06-14T14:35:51.516" v="435" actId="20577"/>
          <ac:spMkLst>
            <pc:docMk/>
            <pc:sldMk cId="2519218276" sldId="267"/>
            <ac:spMk id="2" creationId="{E1FF9912-3F61-0DD5-AF71-D9B276880BB4}"/>
          </ac:spMkLst>
        </pc:spChg>
        <pc:spChg chg="mod">
          <ac:chgData name="juned shah" userId="f07c624b5dd8b873" providerId="Windows Live" clId="Web-{30643BCD-2E74-43A5-B9FB-5F177B8FE9D4}" dt="2022-06-14T14:35:55.922" v="436" actId="20577"/>
          <ac:spMkLst>
            <pc:docMk/>
            <pc:sldMk cId="2519218276" sldId="267"/>
            <ac:spMk id="3" creationId="{FBEFF61A-2AB9-F218-764F-5EEF9CB7603B}"/>
          </ac:spMkLst>
        </pc:spChg>
      </pc:sldChg>
      <pc:sldMasterChg chg="del delSldLayout">
        <pc:chgData name="juned shah" userId="f07c624b5dd8b873" providerId="Windows Live" clId="Web-{30643BCD-2E74-43A5-B9FB-5F177B8FE9D4}" dt="2022-06-14T14:08:49.821" v="24"/>
        <pc:sldMasterMkLst>
          <pc:docMk/>
          <pc:sldMasterMk cId="0" sldId="2147483648"/>
        </pc:sldMasterMkLst>
        <pc:sldLayoutChg chg="del">
          <pc:chgData name="juned shah" userId="f07c624b5dd8b873" providerId="Windows Live" clId="Web-{30643BCD-2E74-43A5-B9FB-5F177B8FE9D4}" dt="2022-06-14T14:08:49.821" v="24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juned shah" userId="f07c624b5dd8b873" providerId="Windows Live" clId="Web-{30643BCD-2E74-43A5-B9FB-5F177B8FE9D4}" dt="2022-06-14T14:08:49.821" v="24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juned shah" userId="f07c624b5dd8b873" providerId="Windows Live" clId="Web-{30643BCD-2E74-43A5-B9FB-5F177B8FE9D4}" dt="2022-06-14T14:08:49.821" v="24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juned shah" userId="f07c624b5dd8b873" providerId="Windows Live" clId="Web-{30643BCD-2E74-43A5-B9FB-5F177B8FE9D4}" dt="2022-06-14T14:08:49.821" v="24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juned shah" userId="f07c624b5dd8b873" providerId="Windows Live" clId="Web-{30643BCD-2E74-43A5-B9FB-5F177B8FE9D4}" dt="2022-06-14T14:08:49.821" v="24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juned shah" userId="f07c624b5dd8b873" providerId="Windows Live" clId="Web-{30643BCD-2E74-43A5-B9FB-5F177B8FE9D4}" dt="2022-06-14T14:08:49.821" v="24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juned shah" userId="f07c624b5dd8b873" providerId="Windows Live" clId="Web-{30643BCD-2E74-43A5-B9FB-5F177B8FE9D4}" dt="2022-06-14T14:08:49.821" v="24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juned shah" userId="f07c624b5dd8b873" providerId="Windows Live" clId="Web-{30643BCD-2E74-43A5-B9FB-5F177B8FE9D4}" dt="2022-06-14T14:08:49.821" v="24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juned shah" userId="f07c624b5dd8b873" providerId="Windows Live" clId="Web-{30643BCD-2E74-43A5-B9FB-5F177B8FE9D4}" dt="2022-06-14T14:08:49.821" v="24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juned shah" userId="f07c624b5dd8b873" providerId="Windows Live" clId="Web-{30643BCD-2E74-43A5-B9FB-5F177B8FE9D4}" dt="2022-06-14T14:08:49.821" v="24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juned shah" userId="f07c624b5dd8b873" providerId="Windows Live" clId="Web-{30643BCD-2E74-43A5-B9FB-5F177B8FE9D4}" dt="2022-06-14T14:08:49.821" v="24"/>
          <pc:sldLayoutMkLst>
            <pc:docMk/>
            <pc:sldMasterMk cId="0" sldId="2147483648"/>
            <pc:sldLayoutMk cId="0" sldId="2147483659"/>
          </pc:sldLayoutMkLst>
        </pc:sldLayoutChg>
      </pc:sldMasterChg>
      <pc:sldMasterChg chg="add addSldLayout">
        <pc:chgData name="juned shah" userId="f07c624b5dd8b873" providerId="Windows Live" clId="Web-{30643BCD-2E74-43A5-B9FB-5F177B8FE9D4}" dt="2022-06-14T14:08:49.821" v="24"/>
        <pc:sldMasterMkLst>
          <pc:docMk/>
          <pc:sldMasterMk cId="2924955253" sldId="2147483673"/>
        </pc:sldMasterMkLst>
        <pc:sldLayoutChg chg="add">
          <pc:chgData name="juned shah" userId="f07c624b5dd8b873" providerId="Windows Live" clId="Web-{30643BCD-2E74-43A5-B9FB-5F177B8FE9D4}" dt="2022-06-14T14:08:49.821" v="24"/>
          <pc:sldLayoutMkLst>
            <pc:docMk/>
            <pc:sldMasterMk cId="2924955253" sldId="2147483673"/>
            <pc:sldLayoutMk cId="1215998412" sldId="2147483662"/>
          </pc:sldLayoutMkLst>
        </pc:sldLayoutChg>
        <pc:sldLayoutChg chg="add">
          <pc:chgData name="juned shah" userId="f07c624b5dd8b873" providerId="Windows Live" clId="Web-{30643BCD-2E74-43A5-B9FB-5F177B8FE9D4}" dt="2022-06-14T14:08:49.821" v="24"/>
          <pc:sldLayoutMkLst>
            <pc:docMk/>
            <pc:sldMasterMk cId="2924955253" sldId="2147483673"/>
            <pc:sldLayoutMk cId="3143109971" sldId="2147483663"/>
          </pc:sldLayoutMkLst>
        </pc:sldLayoutChg>
        <pc:sldLayoutChg chg="add">
          <pc:chgData name="juned shah" userId="f07c624b5dd8b873" providerId="Windows Live" clId="Web-{30643BCD-2E74-43A5-B9FB-5F177B8FE9D4}" dt="2022-06-14T14:08:49.821" v="24"/>
          <pc:sldLayoutMkLst>
            <pc:docMk/>
            <pc:sldMasterMk cId="2924955253" sldId="2147483673"/>
            <pc:sldLayoutMk cId="1025586911" sldId="2147483664"/>
          </pc:sldLayoutMkLst>
        </pc:sldLayoutChg>
        <pc:sldLayoutChg chg="add">
          <pc:chgData name="juned shah" userId="f07c624b5dd8b873" providerId="Windows Live" clId="Web-{30643BCD-2E74-43A5-B9FB-5F177B8FE9D4}" dt="2022-06-14T14:08:49.821" v="24"/>
          <pc:sldLayoutMkLst>
            <pc:docMk/>
            <pc:sldMasterMk cId="2924955253" sldId="2147483673"/>
            <pc:sldLayoutMk cId="289578271" sldId="2147483665"/>
          </pc:sldLayoutMkLst>
        </pc:sldLayoutChg>
        <pc:sldLayoutChg chg="add">
          <pc:chgData name="juned shah" userId="f07c624b5dd8b873" providerId="Windows Live" clId="Web-{30643BCD-2E74-43A5-B9FB-5F177B8FE9D4}" dt="2022-06-14T14:08:49.821" v="24"/>
          <pc:sldLayoutMkLst>
            <pc:docMk/>
            <pc:sldMasterMk cId="2924955253" sldId="2147483673"/>
            <pc:sldLayoutMk cId="2332305898" sldId="2147483666"/>
          </pc:sldLayoutMkLst>
        </pc:sldLayoutChg>
        <pc:sldLayoutChg chg="add">
          <pc:chgData name="juned shah" userId="f07c624b5dd8b873" providerId="Windows Live" clId="Web-{30643BCD-2E74-43A5-B9FB-5F177B8FE9D4}" dt="2022-06-14T14:08:49.821" v="24"/>
          <pc:sldLayoutMkLst>
            <pc:docMk/>
            <pc:sldMasterMk cId="2924955253" sldId="2147483673"/>
            <pc:sldLayoutMk cId="1030129604" sldId="2147483667"/>
          </pc:sldLayoutMkLst>
        </pc:sldLayoutChg>
        <pc:sldLayoutChg chg="add">
          <pc:chgData name="juned shah" userId="f07c624b5dd8b873" providerId="Windows Live" clId="Web-{30643BCD-2E74-43A5-B9FB-5F177B8FE9D4}" dt="2022-06-14T14:08:49.821" v="24"/>
          <pc:sldLayoutMkLst>
            <pc:docMk/>
            <pc:sldMasterMk cId="2924955253" sldId="2147483673"/>
            <pc:sldLayoutMk cId="308520968" sldId="2147483668"/>
          </pc:sldLayoutMkLst>
        </pc:sldLayoutChg>
        <pc:sldLayoutChg chg="add">
          <pc:chgData name="juned shah" userId="f07c624b5dd8b873" providerId="Windows Live" clId="Web-{30643BCD-2E74-43A5-B9FB-5F177B8FE9D4}" dt="2022-06-14T14:08:49.821" v="24"/>
          <pc:sldLayoutMkLst>
            <pc:docMk/>
            <pc:sldMasterMk cId="2924955253" sldId="2147483673"/>
            <pc:sldLayoutMk cId="2176463750" sldId="2147483669"/>
          </pc:sldLayoutMkLst>
        </pc:sldLayoutChg>
        <pc:sldLayoutChg chg="add">
          <pc:chgData name="juned shah" userId="f07c624b5dd8b873" providerId="Windows Live" clId="Web-{30643BCD-2E74-43A5-B9FB-5F177B8FE9D4}" dt="2022-06-14T14:08:49.821" v="24"/>
          <pc:sldLayoutMkLst>
            <pc:docMk/>
            <pc:sldMasterMk cId="2924955253" sldId="2147483673"/>
            <pc:sldLayoutMk cId="1940434190" sldId="2147483670"/>
          </pc:sldLayoutMkLst>
        </pc:sldLayoutChg>
        <pc:sldLayoutChg chg="add">
          <pc:chgData name="juned shah" userId="f07c624b5dd8b873" providerId="Windows Live" clId="Web-{30643BCD-2E74-43A5-B9FB-5F177B8FE9D4}" dt="2022-06-14T14:08:49.821" v="24"/>
          <pc:sldLayoutMkLst>
            <pc:docMk/>
            <pc:sldMasterMk cId="2924955253" sldId="2147483673"/>
            <pc:sldLayoutMk cId="421637342" sldId="2147483671"/>
          </pc:sldLayoutMkLst>
        </pc:sldLayoutChg>
        <pc:sldLayoutChg chg="add">
          <pc:chgData name="juned shah" userId="f07c624b5dd8b873" providerId="Windows Live" clId="Web-{30643BCD-2E74-43A5-B9FB-5F177B8FE9D4}" dt="2022-06-14T14:08:49.821" v="24"/>
          <pc:sldLayoutMkLst>
            <pc:docMk/>
            <pc:sldMasterMk cId="2924955253" sldId="2147483673"/>
            <pc:sldLayoutMk cId="2366238973" sldId="214748367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6/14/2022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20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6/14/2022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63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6/14/2022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34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6/14/2022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7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6/14/2022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23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6/14/2022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05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6/14/2022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98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6/14/2022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09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6/14/2022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586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6/14/2022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6/14/2022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2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6/14/2022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55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91C9781-1BFB-4400-A1AC-1BEAE6728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B32CAD-5F08-4EE4-B80D-A9E62A650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7552" y="1371599"/>
            <a:ext cx="5020236" cy="236042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2"/>
                </a:solidFill>
              </a:rPr>
              <a:t>ISOMORPHISM AND INVERTIBILITY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5410200" cy="137160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CHAPTER 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BFDB60-58E9-6683-86FD-F83524D8D5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88" r="22544" b="8"/>
          <a:stretch/>
        </p:blipFill>
        <p:spPr>
          <a:xfrm>
            <a:off x="8153401" y="10"/>
            <a:ext cx="40386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8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E433CB3-EAB2-4842-A1DD-7BC051B55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op view of a wooden block with the number one written on it and the block is on a yellow surface">
            <a:extLst>
              <a:ext uri="{FF2B5EF4-FFF2-40B4-BE49-F238E27FC236}">
                <a16:creationId xmlns:a16="http://schemas.microsoft.com/office/drawing/2014/main" id="{C6246D89-A613-B8C3-EAFF-FF42DFBE0F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419" r="-2" b="2307"/>
          <a:stretch/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37E9081-32E2-43C3-80C8-7F3854D9D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1"/>
            <a:ext cx="12192000" cy="3429000"/>
          </a:xfrm>
          <a:prstGeom prst="rect">
            <a:avLst/>
          </a:prstGeom>
          <a:gradFill>
            <a:gsLst>
              <a:gs pos="47000">
                <a:srgbClr val="000000">
                  <a:alpha val="23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84418C-4989-53E2-838D-42245ACF3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57200"/>
            <a:ext cx="9486900" cy="12815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 cap="all" spc="3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ONE – ONE</a:t>
            </a:r>
          </a:p>
        </p:txBody>
      </p:sp>
    </p:spTree>
    <p:extLst>
      <p:ext uri="{BB962C8B-B14F-4D97-AF65-F5344CB8AC3E}">
        <p14:creationId xmlns:p14="http://schemas.microsoft.com/office/powerpoint/2010/main" val="4204966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6753ACD-8389-4A4D-8E6D-14DCDB250C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7C3535-4FB5-4E5B-BDFE-FA61877AF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8528" y="685800"/>
            <a:ext cx="4063972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picture containing text, light, day&#10;&#10;Description automatically generated">
            <a:extLst>
              <a:ext uri="{FF2B5EF4-FFF2-40B4-BE49-F238E27FC236}">
                <a16:creationId xmlns:a16="http://schemas.microsoft.com/office/drawing/2014/main" id="{E6C85FB0-8F1D-1C5C-6035-782CC4622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763864"/>
            <a:ext cx="6083272" cy="23420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D4898F-6769-8A26-6F91-2FED2AE680AB}"/>
              </a:ext>
            </a:extLst>
          </p:cNvPr>
          <p:cNvSpPr txBox="1"/>
          <p:nvPr/>
        </p:nvSpPr>
        <p:spPr>
          <a:xfrm>
            <a:off x="5410200" y="3429000"/>
            <a:ext cx="7003422" cy="279360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SzPct val="70000"/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latin typeface="+mj-lt"/>
              </a:rPr>
              <a:t>Definition(One-to-one transformations) </a:t>
            </a:r>
            <a:endParaRPr lang="en-US" sz="2000" dirty="0">
              <a:solidFill>
                <a:schemeClr val="tx2"/>
              </a:solidFill>
              <a:latin typeface="+mj-lt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+mj-lt"/>
              </a:rPr>
              <a:t>A transformation T:Rn→Rm is </a:t>
            </a:r>
            <a:r>
              <a:rPr lang="en-US" sz="2000" b="1" i="1" dirty="0">
                <a:solidFill>
                  <a:schemeClr val="tx2"/>
                </a:solidFill>
                <a:latin typeface="+mj-lt"/>
              </a:rPr>
              <a:t>one-to-one</a:t>
            </a:r>
            <a:r>
              <a:rPr lang="en-US" sz="2000" dirty="0">
                <a:solidFill>
                  <a:schemeClr val="tx2"/>
                </a:solidFill>
                <a:latin typeface="+mj-lt"/>
              </a:rPr>
              <a:t> if, for every vector b in Rm, the equation T(x)=b has </a:t>
            </a:r>
            <a:r>
              <a:rPr lang="en-US" sz="2000" i="1" dirty="0">
                <a:solidFill>
                  <a:schemeClr val="tx2"/>
                </a:solidFill>
                <a:latin typeface="+mj-lt"/>
              </a:rPr>
              <a:t>at most one</a:t>
            </a:r>
            <a:r>
              <a:rPr lang="en-US" sz="2000" dirty="0">
                <a:solidFill>
                  <a:schemeClr val="tx2"/>
                </a:solidFill>
                <a:latin typeface="+mj-lt"/>
              </a:rPr>
              <a:t> solution x in Rn.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SzPct val="70000"/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  <a:latin typeface="+mj-lt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+mj-lt"/>
              </a:rPr>
              <a:t>Here are some equivalent ways of saying that T is one-to-one: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+mj-lt"/>
              </a:rPr>
              <a:t>For every vector b in Rm, the equation T(x)=b has </a:t>
            </a:r>
            <a:r>
              <a:rPr lang="en-US" sz="2000" i="1" dirty="0">
                <a:solidFill>
                  <a:schemeClr val="tx2"/>
                </a:solidFill>
                <a:latin typeface="+mj-lt"/>
              </a:rPr>
              <a:t>zero or one</a:t>
            </a:r>
            <a:r>
              <a:rPr lang="en-US" sz="2000" dirty="0">
                <a:solidFill>
                  <a:schemeClr val="tx2"/>
                </a:solidFill>
                <a:latin typeface="+mj-lt"/>
              </a:rPr>
              <a:t> solution x in Rn.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+mj-lt"/>
              </a:rPr>
              <a:t>Different inputs of T have different outputs.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+mj-lt"/>
              </a:rPr>
              <a:t>If T(u)=T(v) then u=v.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SzPct val="70000"/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7279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E433CB3-EAB2-4842-A1DD-7BC051B55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fingerprint in black and white">
            <a:extLst>
              <a:ext uri="{FF2B5EF4-FFF2-40B4-BE49-F238E27FC236}">
                <a16:creationId xmlns:a16="http://schemas.microsoft.com/office/drawing/2014/main" id="{5E9B0809-3D0C-4EB5-48D4-AB4C56FF61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56" r="-2" b="8970"/>
          <a:stretch/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37E9081-32E2-43C3-80C8-7F3854D9D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1"/>
            <a:ext cx="12192000" cy="3429000"/>
          </a:xfrm>
          <a:prstGeom prst="rect">
            <a:avLst/>
          </a:prstGeom>
          <a:gradFill>
            <a:gsLst>
              <a:gs pos="47000">
                <a:srgbClr val="000000">
                  <a:alpha val="23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6FD715-E16B-9D1F-EB9D-5FAF7DEA7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57200"/>
            <a:ext cx="9486900" cy="12815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 cap="all" spc="3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ONE ONE ONTO OR BIJECTIVE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2967340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D949742-730C-4F7B-88BE-E4E69F6D1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5C0732-01DA-4A7C-ABF5-56B3C5B0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801" y="685801"/>
            <a:ext cx="4724400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Close up of multi-coloured folded sheets">
            <a:extLst>
              <a:ext uri="{FF2B5EF4-FFF2-40B4-BE49-F238E27FC236}">
                <a16:creationId xmlns:a16="http://schemas.microsoft.com/office/drawing/2014/main" id="{3E3396FF-A455-CEFA-E002-A0A18D1CF5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66" r="10787" b="-3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E188A5-677F-EBAF-C2B2-E7EAB36FFD01}"/>
              </a:ext>
            </a:extLst>
          </p:cNvPr>
          <p:cNvSpPr txBox="1"/>
          <p:nvPr/>
        </p:nvSpPr>
        <p:spPr>
          <a:xfrm>
            <a:off x="7091448" y="1057638"/>
            <a:ext cx="3860087" cy="4625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 defTabSz="914400">
              <a:spcAft>
                <a:spcPts val="600"/>
              </a:spcAft>
              <a:buSzPct val="7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+mj-lt"/>
              </a:rPr>
              <a:t>Bijective Transformations are</a:t>
            </a:r>
            <a:r>
              <a:rPr lang="en-US" sz="2800" b="1" dirty="0">
                <a:solidFill>
                  <a:schemeClr val="tx2"/>
                </a:solidFill>
                <a:latin typeface="+mj-lt"/>
              </a:rPr>
              <a:t> transformations that are bijective</a:t>
            </a:r>
            <a:r>
              <a:rPr lang="en-US" sz="2800" dirty="0">
                <a:solidFill>
                  <a:schemeClr val="tx2"/>
                </a:solidFill>
                <a:latin typeface="+mj-lt"/>
              </a:rPr>
              <a:t>, i.e. they can be reversed. They are used within the context of normalizing flow models. Below you can find a continuously updating list of bijective transformation methods.</a:t>
            </a:r>
          </a:p>
        </p:txBody>
      </p:sp>
    </p:spTree>
    <p:extLst>
      <p:ext uri="{BB962C8B-B14F-4D97-AF65-F5344CB8AC3E}">
        <p14:creationId xmlns:p14="http://schemas.microsoft.com/office/powerpoint/2010/main" val="2597596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EBD38F-B0A1-50CE-CD97-AA2B543BB4AD}"/>
              </a:ext>
            </a:extLst>
          </p:cNvPr>
          <p:cNvSpPr txBox="1"/>
          <p:nvPr/>
        </p:nvSpPr>
        <p:spPr>
          <a:xfrm>
            <a:off x="2927230" y="249590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3" name="Picture 3" descr="Diagram&#10;&#10;Description automatically generated">
            <a:extLst>
              <a:ext uri="{FF2B5EF4-FFF2-40B4-BE49-F238E27FC236}">
                <a16:creationId xmlns:a16="http://schemas.microsoft.com/office/drawing/2014/main" id="{6B2BBC47-E514-DBB2-BA8F-A302F3ADB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702" y="1044449"/>
            <a:ext cx="5963728" cy="361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409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88A92C-0BD1-4D13-9480-9CA5056B1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F850E0BE-0A13-43E4-9007-A06960852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1"/>
            <a:ext cx="6118275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FBF37B-0884-5AB0-4F62-CE04894E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389" y="914881"/>
            <a:ext cx="5212188" cy="964407"/>
          </a:xfrm>
        </p:spPr>
        <p:txBody>
          <a:bodyPr>
            <a:normAutofit/>
          </a:bodyPr>
          <a:lstStyle/>
          <a:p>
            <a:pPr algn="ctr"/>
            <a:r>
              <a:rPr lang="en-US" sz="3000"/>
              <a:t>SINGULAR TRANSFORMATION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865AE-9017-4A06-3279-710EFE754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040" y="2146570"/>
            <a:ext cx="5118965" cy="375449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ea typeface="+mj-lt"/>
                <a:cs typeface="+mj-lt"/>
              </a:rPr>
              <a:t>A singular transformation is one with a</a:t>
            </a:r>
            <a:r>
              <a:rPr lang="en-US" b="1">
                <a:ea typeface="+mj-lt"/>
                <a:cs typeface="+mj-lt"/>
              </a:rPr>
              <a:t> non-zero nullity</a:t>
            </a:r>
            <a:r>
              <a:rPr lang="en-US">
                <a:ea typeface="+mj-lt"/>
                <a:cs typeface="+mj-lt"/>
              </a:rPr>
              <a:t>. The same considerations apply to rows as well as columns. If M is singular there must be a linear combination of rows of M that sums to the zero row vector.</a:t>
            </a:r>
            <a:endParaRPr lang="en-US"/>
          </a:p>
        </p:txBody>
      </p:sp>
      <p:pic>
        <p:nvPicPr>
          <p:cNvPr id="5" name="Picture 4" descr="Graph">
            <a:extLst>
              <a:ext uri="{FF2B5EF4-FFF2-40B4-BE49-F238E27FC236}">
                <a16:creationId xmlns:a16="http://schemas.microsoft.com/office/drawing/2014/main" id="{17AF74F7-9185-9200-040B-B34FDCA508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17" r="29729" b="4"/>
          <a:stretch/>
        </p:blipFill>
        <p:spPr>
          <a:xfrm>
            <a:off x="7467600" y="10"/>
            <a:ext cx="472440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18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6FE67-7F04-9C44-D5E3-80175E3B6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ISOMORPHIC VECTOR 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5497D-744B-75FB-4B6C-F85512A81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>
                <a:ea typeface="+mj-lt"/>
                <a:cs typeface="+mj-lt"/>
              </a:rPr>
              <a:t>Let U and V be vector spaces. Then they are isomorphic </a:t>
            </a:r>
            <a:r>
              <a:rPr lang="en-US" sz="2800" dirty="0" err="1">
                <a:ea typeface="+mj-lt"/>
                <a:cs typeface="+mj-lt"/>
              </a:rPr>
              <a:t>iff</a:t>
            </a:r>
            <a:r>
              <a:rPr lang="en-US" sz="2800" dirty="0">
                <a:ea typeface="+mj-lt"/>
                <a:cs typeface="+mj-lt"/>
              </a:rPr>
              <a:t> there is a bijection from a basis of U to a basis of V. The isomorphism is the basis changer function.</a:t>
            </a:r>
            <a:endParaRPr lang="en-US" sz="2800" dirty="0"/>
          </a:p>
          <a:p>
            <a:r>
              <a:rPr lang="en-US" sz="2800" dirty="0">
                <a:ea typeface="+mj-lt"/>
                <a:cs typeface="+mj-lt"/>
              </a:rPr>
              <a:t>This means that if U and V are finite-dimensional vector spaces, they are isomorphic </a:t>
            </a:r>
            <a:r>
              <a:rPr lang="en-US" sz="2800" dirty="0" err="1">
                <a:ea typeface="+mj-lt"/>
                <a:cs typeface="+mj-lt"/>
              </a:rPr>
              <a:t>iff</a:t>
            </a:r>
            <a:r>
              <a:rPr lang="en-US" sz="2800" dirty="0">
                <a:ea typeface="+mj-lt"/>
                <a:cs typeface="+mj-lt"/>
              </a:rPr>
              <a:t> dim(U)=dim(V).</a:t>
            </a:r>
            <a:endParaRPr lang="en-US" sz="2800" dirty="0"/>
          </a:p>
          <a:p>
            <a:r>
              <a:rPr lang="en-US" sz="2800" dirty="0">
                <a:ea typeface="+mj-lt"/>
                <a:cs typeface="+mj-lt"/>
              </a:rPr>
              <a:t>This also means that a finite-dimensional vector space cannot be isomorphic to an infinite-dimensional vector space, since there cannot be a bijection from a finite basis to an infinite basis.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26012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9D3A09-3F9B-AF7A-CD1C-303791E4B01F}"/>
              </a:ext>
            </a:extLst>
          </p:cNvPr>
          <p:cNvSpPr txBox="1"/>
          <p:nvPr/>
        </p:nvSpPr>
        <p:spPr>
          <a:xfrm>
            <a:off x="195533" y="195533"/>
            <a:ext cx="11872821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a typeface="+mn-lt"/>
                <a:cs typeface="+mn-lt"/>
              </a:rPr>
              <a:t>THEOREM :</a:t>
            </a:r>
            <a:r>
              <a:rPr lang="en-US" sz="2400" dirty="0">
                <a:ea typeface="+mn-lt"/>
                <a:cs typeface="+mn-lt"/>
              </a:rPr>
              <a:t> Let </a:t>
            </a:r>
            <a:r>
              <a:rPr lang="en-US" sz="2400" i="1" dirty="0">
                <a:ea typeface="+mn-lt"/>
                <a:cs typeface="+mn-lt"/>
              </a:rPr>
              <a:t>V</a:t>
            </a:r>
            <a:r>
              <a:rPr lang="en-US" sz="2400" dirty="0">
                <a:ea typeface="+mn-lt"/>
                <a:cs typeface="+mn-lt"/>
              </a:rPr>
              <a:t> be a vector space over the field of real numbers R.</a:t>
            </a:r>
            <a:endParaRPr lang="en-US" sz="2400" dirty="0"/>
          </a:p>
          <a:p>
            <a:r>
              <a:rPr lang="en-US" sz="2400" dirty="0">
                <a:ea typeface="+mn-lt"/>
                <a:cs typeface="+mn-lt"/>
              </a:rPr>
              <a:t>Prove that if the dimension of </a:t>
            </a:r>
            <a:r>
              <a:rPr lang="en-US" sz="2400" i="1" dirty="0">
                <a:ea typeface="+mn-lt"/>
                <a:cs typeface="+mn-lt"/>
              </a:rPr>
              <a:t>V</a:t>
            </a:r>
            <a:r>
              <a:rPr lang="en-US" sz="2400" dirty="0">
                <a:ea typeface="+mn-lt"/>
                <a:cs typeface="+mn-lt"/>
              </a:rPr>
              <a:t> is </a:t>
            </a:r>
            <a:r>
              <a:rPr lang="en-US" sz="2400" i="1" dirty="0">
                <a:ea typeface="+mn-lt"/>
                <a:cs typeface="+mn-lt"/>
              </a:rPr>
              <a:t>n</a:t>
            </a:r>
            <a:r>
              <a:rPr lang="en-US" sz="2400" dirty="0">
                <a:ea typeface="+mn-lt"/>
                <a:cs typeface="+mn-lt"/>
              </a:rPr>
              <a:t>, then </a:t>
            </a:r>
            <a:r>
              <a:rPr lang="en-US" sz="2400" i="1" dirty="0">
                <a:ea typeface="+mn-lt"/>
                <a:cs typeface="+mn-lt"/>
              </a:rPr>
              <a:t>V</a:t>
            </a:r>
            <a:r>
              <a:rPr lang="en-US" sz="2400" dirty="0">
                <a:ea typeface="+mn-lt"/>
                <a:cs typeface="+mn-lt"/>
              </a:rPr>
              <a:t> is isomorphic to R</a:t>
            </a:r>
            <a:r>
              <a:rPr lang="en-US" sz="2400" i="1" dirty="0">
                <a:ea typeface="+mn-lt"/>
                <a:cs typeface="+mn-lt"/>
              </a:rPr>
              <a:t>n</a:t>
            </a:r>
            <a:endParaRPr lang="en-US" sz="2400" dirty="0"/>
          </a:p>
          <a:p>
            <a:pPr algn="l"/>
            <a:endParaRPr lang="en-US" sz="2400" i="1" dirty="0"/>
          </a:p>
          <a:p>
            <a:r>
              <a:rPr lang="en-US" sz="2400" dirty="0">
                <a:ea typeface="+mn-lt"/>
                <a:cs typeface="+mn-lt"/>
              </a:rPr>
              <a:t>Since VV is an </a:t>
            </a:r>
            <a:r>
              <a:rPr lang="en-US" sz="2400" dirty="0" err="1">
                <a:ea typeface="+mn-lt"/>
                <a:cs typeface="+mn-lt"/>
              </a:rPr>
              <a:t>nn</a:t>
            </a:r>
            <a:r>
              <a:rPr lang="en-US" sz="2400" dirty="0">
                <a:ea typeface="+mn-lt"/>
                <a:cs typeface="+mn-lt"/>
              </a:rPr>
              <a:t>-dimensional vector space, it has a basis</a:t>
            </a:r>
            <a:br>
              <a:rPr lang="en-US" sz="2400" dirty="0">
                <a:ea typeface="+mn-lt"/>
                <a:cs typeface="+mn-lt"/>
              </a:rPr>
            </a:br>
            <a:endParaRPr lang="en-US" sz="2400" dirty="0">
              <a:ea typeface="+mn-lt"/>
              <a:cs typeface="+mn-lt"/>
            </a:endParaRPr>
          </a:p>
          <a:p>
            <a:pPr algn="ctr"/>
            <a:r>
              <a:rPr lang="en-US" sz="2400" dirty="0">
                <a:ea typeface="+mn-lt"/>
                <a:cs typeface="+mn-lt"/>
              </a:rPr>
              <a:t>B={v1,…,</a:t>
            </a:r>
            <a:r>
              <a:rPr lang="en-US" sz="2400" dirty="0" err="1">
                <a:ea typeface="+mn-lt"/>
                <a:cs typeface="+mn-lt"/>
              </a:rPr>
              <a:t>vn</a:t>
            </a:r>
            <a:r>
              <a:rPr lang="en-US" sz="2400" dirty="0">
                <a:ea typeface="+mn-lt"/>
                <a:cs typeface="+mn-lt"/>
              </a:rPr>
              <a:t>},B={v1,…,</a:t>
            </a:r>
            <a:r>
              <a:rPr lang="en-US" sz="2400" dirty="0" err="1">
                <a:ea typeface="+mn-lt"/>
                <a:cs typeface="+mn-lt"/>
              </a:rPr>
              <a:t>vn</a:t>
            </a:r>
            <a:r>
              <a:rPr lang="en-US" sz="2400" dirty="0">
                <a:ea typeface="+mn-lt"/>
                <a:cs typeface="+mn-lt"/>
              </a:rPr>
              <a:t>},where each </a:t>
            </a:r>
            <a:r>
              <a:rPr lang="en-US" sz="2400" dirty="0" err="1">
                <a:ea typeface="+mn-lt"/>
                <a:cs typeface="+mn-lt"/>
              </a:rPr>
              <a:t>vivi</a:t>
            </a:r>
            <a:r>
              <a:rPr lang="en-US" sz="2400" dirty="0">
                <a:ea typeface="+mn-lt"/>
                <a:cs typeface="+mn-lt"/>
              </a:rPr>
              <a:t> is a vector in VV.</a:t>
            </a:r>
            <a:endParaRPr lang="en-US" dirty="0"/>
          </a:p>
          <a:p>
            <a:br>
              <a:rPr lang="en-US" dirty="0"/>
            </a:br>
            <a:endParaRPr lang="en-US" dirty="0"/>
          </a:p>
          <a:p>
            <a:r>
              <a:rPr lang="en-US" sz="2400" dirty="0">
                <a:ea typeface="+mn-lt"/>
                <a:cs typeface="+mn-lt"/>
              </a:rPr>
              <a:t>Define a map </a:t>
            </a:r>
            <a:r>
              <a:rPr lang="en-US" sz="2400" dirty="0" err="1">
                <a:ea typeface="+mn-lt"/>
                <a:cs typeface="+mn-lt"/>
              </a:rPr>
              <a:t>T:V→RnT:V→Rn</a:t>
            </a:r>
            <a:r>
              <a:rPr lang="en-US" sz="2400" dirty="0">
                <a:ea typeface="+mn-lt"/>
                <a:cs typeface="+mn-lt"/>
              </a:rPr>
              <a:t> by sending each vector </a:t>
            </a:r>
            <a:r>
              <a:rPr lang="en-US" sz="2400" dirty="0" err="1">
                <a:ea typeface="+mn-lt"/>
                <a:cs typeface="+mn-lt"/>
              </a:rPr>
              <a:t>v∈Vv∈V</a:t>
            </a:r>
            <a:r>
              <a:rPr lang="en-US" sz="2400" dirty="0">
                <a:ea typeface="+mn-lt"/>
                <a:cs typeface="+mn-lt"/>
              </a:rPr>
              <a:t> to its coordinate vector [v]B[v]B with respect to the basis BB.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More explicitly, if</a:t>
            </a:r>
            <a:br>
              <a:rPr lang="en-US" sz="2400" dirty="0">
                <a:ea typeface="+mn-lt"/>
                <a:cs typeface="+mn-lt"/>
              </a:rPr>
            </a:br>
            <a:endParaRPr lang="en-US" sz="2400" dirty="0">
              <a:ea typeface="+mn-lt"/>
              <a:cs typeface="+mn-lt"/>
            </a:endParaRPr>
          </a:p>
          <a:p>
            <a:pPr algn="ctr"/>
            <a:r>
              <a:rPr lang="en-US" sz="2400" dirty="0">
                <a:ea typeface="+mn-lt"/>
                <a:cs typeface="+mn-lt"/>
              </a:rPr>
              <a:t>v=c1v1+⋯+</a:t>
            </a:r>
            <a:r>
              <a:rPr lang="en-US" sz="2400" dirty="0" err="1">
                <a:ea typeface="+mn-lt"/>
                <a:cs typeface="+mn-lt"/>
              </a:rPr>
              <a:t>cnvn</a:t>
            </a:r>
            <a:r>
              <a:rPr lang="en-US" sz="2400" dirty="0">
                <a:ea typeface="+mn-lt"/>
                <a:cs typeface="+mn-lt"/>
              </a:rPr>
              <a:t> with c1,…,</a:t>
            </a:r>
            <a:r>
              <a:rPr lang="en-US" sz="2400" dirty="0" err="1">
                <a:ea typeface="+mn-lt"/>
                <a:cs typeface="+mn-lt"/>
              </a:rPr>
              <a:t>cn∈R</a:t>
            </a:r>
            <a:r>
              <a:rPr lang="en-US" sz="2400" dirty="0">
                <a:ea typeface="+mn-lt"/>
                <a:cs typeface="+mn-lt"/>
              </a:rPr>
              <a:t>,</a:t>
            </a:r>
            <a:endParaRPr lang="en-US" dirty="0"/>
          </a:p>
          <a:p>
            <a:br>
              <a:rPr lang="en-US" dirty="0"/>
            </a:br>
            <a:endParaRPr lang="en-US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6348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1781AE-C4ED-2DD0-F6B8-4273089F592F}"/>
              </a:ext>
            </a:extLst>
          </p:cNvPr>
          <p:cNvSpPr txBox="1"/>
          <p:nvPr/>
        </p:nvSpPr>
        <p:spPr>
          <a:xfrm>
            <a:off x="3761117" y="1518250"/>
            <a:ext cx="5316747" cy="48320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+mn-lt"/>
                <a:cs typeface="+mn-lt"/>
              </a:rPr>
              <a:t>then the coordinate vector with respect to BB is</a:t>
            </a:r>
          </a:p>
          <a:p>
            <a:endParaRPr lang="en-US" dirty="0">
              <a:ea typeface="+mn-lt"/>
              <a:cs typeface="+mn-lt"/>
            </a:endParaRPr>
          </a:p>
          <a:p>
            <a:r>
              <a:rPr lang="en-US" sz="2000" dirty="0">
                <a:ea typeface="+mn-lt"/>
                <a:cs typeface="+mn-lt"/>
              </a:rPr>
              <a:t>[v]B= </a:t>
            </a:r>
            <a:r>
              <a:rPr lang="en-US" dirty="0">
                <a:ea typeface="+mn-lt"/>
                <a:cs typeface="+mn-lt"/>
              </a:rPr>
              <a:t> C1              </a:t>
            </a:r>
            <a:br>
              <a:rPr lang="en-US" dirty="0"/>
            </a:br>
            <a:r>
              <a:rPr lang="en-US" dirty="0">
                <a:ea typeface="+mn-lt"/>
                <a:cs typeface="+mn-lt"/>
              </a:rPr>
              <a:t>                                    </a:t>
            </a:r>
            <a:r>
              <a:rPr lang="en-US" sz="2400" dirty="0">
                <a:ea typeface="+mn-lt"/>
                <a:cs typeface="+mn-lt"/>
              </a:rPr>
              <a:t> ∈Rn</a:t>
            </a:r>
          </a:p>
          <a:p>
            <a:r>
              <a:rPr lang="en-US" dirty="0">
                <a:ea typeface="+mn-lt"/>
                <a:cs typeface="+mn-lt"/>
              </a:rPr>
              <a:t>           C2</a:t>
            </a:r>
          </a:p>
          <a:p>
            <a:r>
              <a:rPr lang="en-US" dirty="0">
                <a:ea typeface="+mn-lt"/>
                <a:cs typeface="+mn-lt"/>
              </a:rPr>
              <a:t>            C3</a:t>
            </a:r>
          </a:p>
          <a:p>
            <a:r>
              <a:rPr lang="en-US" dirty="0">
                <a:ea typeface="+mn-lt"/>
                <a:cs typeface="+mn-lt"/>
              </a:rPr>
              <a:t>            …....</a:t>
            </a:r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Then the map </a:t>
            </a:r>
            <a:r>
              <a:rPr lang="en-US" dirty="0" err="1">
                <a:ea typeface="+mn-lt"/>
                <a:cs typeface="+mn-lt"/>
              </a:rPr>
              <a:t>T:V→RnT:V→Rn</a:t>
            </a:r>
            <a:r>
              <a:rPr lang="en-US" dirty="0">
                <a:ea typeface="+mn-lt"/>
                <a:cs typeface="+mn-lt"/>
              </a:rPr>
              <a:t> is defined by</a:t>
            </a:r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                    C1</a:t>
            </a:r>
          </a:p>
          <a:p>
            <a:r>
              <a:rPr lang="en-US" dirty="0">
                <a:ea typeface="+mn-lt"/>
                <a:cs typeface="+mn-lt"/>
              </a:rPr>
              <a:t>                     C2</a:t>
            </a:r>
          </a:p>
          <a:p>
            <a:r>
              <a:rPr lang="en-US" dirty="0">
                <a:ea typeface="+mn-lt"/>
                <a:cs typeface="+mn-lt"/>
              </a:rPr>
              <a:t>                     C3</a:t>
            </a:r>
          </a:p>
          <a:p>
            <a:r>
              <a:rPr lang="en-US" dirty="0">
                <a:ea typeface="+mn-lt"/>
                <a:cs typeface="+mn-lt"/>
              </a:rPr>
              <a:t>      </a:t>
            </a:r>
            <a:r>
              <a:rPr lang="en-US" sz="2000" dirty="0">
                <a:ea typeface="+mn-lt"/>
                <a:cs typeface="+mn-lt"/>
              </a:rPr>
              <a:t> T(v)</a:t>
            </a:r>
            <a:r>
              <a:rPr lang="en-US" dirty="0">
                <a:ea typeface="+mn-lt"/>
                <a:cs typeface="+mn-lt"/>
              </a:rPr>
              <a:t>=               …..</a:t>
            </a:r>
            <a:br>
              <a:rPr lang="en-US" dirty="0">
                <a:ea typeface="+mn-lt"/>
                <a:cs typeface="+mn-lt"/>
              </a:rPr>
            </a:br>
            <a:endParaRPr lang="en-US">
              <a:ea typeface="+mn-lt"/>
              <a:cs typeface="+mn-lt"/>
            </a:endParaRPr>
          </a:p>
        </p:txBody>
      </p:sp>
      <p:sp>
        <p:nvSpPr>
          <p:cNvPr id="3" name="Left Bracket 2">
            <a:extLst>
              <a:ext uri="{FF2B5EF4-FFF2-40B4-BE49-F238E27FC236}">
                <a16:creationId xmlns:a16="http://schemas.microsoft.com/office/drawing/2014/main" id="{0FB138E0-8E97-4BB2-7646-73F5EBE40D3F}"/>
              </a:ext>
            </a:extLst>
          </p:cNvPr>
          <p:cNvSpPr/>
          <p:nvPr/>
        </p:nvSpPr>
        <p:spPr>
          <a:xfrm>
            <a:off x="4908336" y="4911844"/>
            <a:ext cx="215661" cy="139460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6AC49108-B6AC-91FC-84BD-7FF97DAF91DD}"/>
              </a:ext>
            </a:extLst>
          </p:cNvPr>
          <p:cNvSpPr/>
          <p:nvPr/>
        </p:nvSpPr>
        <p:spPr>
          <a:xfrm>
            <a:off x="5123099" y="2581815"/>
            <a:ext cx="129395" cy="1394602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Bracket 4">
            <a:extLst>
              <a:ext uri="{FF2B5EF4-FFF2-40B4-BE49-F238E27FC236}">
                <a16:creationId xmlns:a16="http://schemas.microsoft.com/office/drawing/2014/main" id="{05944402-2B8B-CFFD-8540-C40141FDD171}"/>
              </a:ext>
            </a:extLst>
          </p:cNvPr>
          <p:cNvSpPr/>
          <p:nvPr/>
        </p:nvSpPr>
        <p:spPr>
          <a:xfrm>
            <a:off x="4433883" y="2582711"/>
            <a:ext cx="215661" cy="139460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ket 5">
            <a:extLst>
              <a:ext uri="{FF2B5EF4-FFF2-40B4-BE49-F238E27FC236}">
                <a16:creationId xmlns:a16="http://schemas.microsoft.com/office/drawing/2014/main" id="{B84043D8-CDC7-79EF-614F-EE4EE35D0CE7}"/>
              </a:ext>
            </a:extLst>
          </p:cNvPr>
          <p:cNvSpPr/>
          <p:nvPr/>
        </p:nvSpPr>
        <p:spPr>
          <a:xfrm>
            <a:off x="5439400" y="4910947"/>
            <a:ext cx="129395" cy="1394602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10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3BCAD7-AD32-E789-472A-09B0DADB3296}"/>
              </a:ext>
            </a:extLst>
          </p:cNvPr>
          <p:cNvSpPr txBox="1"/>
          <p:nvPr/>
        </p:nvSpPr>
        <p:spPr>
          <a:xfrm>
            <a:off x="238664" y="281796"/>
            <a:ext cx="1149901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+mn-lt"/>
                <a:cs typeface="+mn-lt"/>
              </a:rPr>
              <a:t>It follows from the properties of the coordinate vectors that the map TT is a linear transformation.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We show that TT is bijective, hence an isomorphism.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42438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F9912-3F61-0DD5-AF71-D9B27688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INVERTIBLE OPERATOR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FF61A-2AB9-F218-764F-5EEF9CB76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ea typeface="+mj-lt"/>
                <a:cs typeface="+mj-lt"/>
              </a:rPr>
              <a:t>An operator</a:t>
            </a:r>
            <a:r>
              <a:rPr lang="en-US" sz="3200" b="1" dirty="0">
                <a:ea typeface="+mj-lt"/>
                <a:cs typeface="+mj-lt"/>
              </a:rPr>
              <a:t> T ∈ B ( X, Y)</a:t>
            </a:r>
            <a:r>
              <a:rPr lang="en-US" sz="3200" dirty="0">
                <a:ea typeface="+mj-lt"/>
                <a:cs typeface="+mj-lt"/>
              </a:rPr>
              <a:t> is said to be invertible if there exists S ∈ B ( Y, X) such that S T = I X, T S = I Y, in which case S is the inverse of T and is </a:t>
            </a:r>
            <a:r>
              <a:rPr lang="en-US" sz="3200" dirty="0" err="1">
                <a:ea typeface="+mj-lt"/>
                <a:cs typeface="+mj-lt"/>
              </a:rPr>
              <a:t>denoeted</a:t>
            </a:r>
            <a:r>
              <a:rPr lang="en-US" sz="3200" dirty="0">
                <a:ea typeface="+mj-lt"/>
                <a:cs typeface="+mj-lt"/>
              </a:rPr>
              <a:t> T − 1. B is the set of bounded linear operators from the respective space to the other.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519218276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RegularSeed_2SEEDS">
      <a:dk1>
        <a:srgbClr val="000000"/>
      </a:dk1>
      <a:lt1>
        <a:srgbClr val="FFFFFF"/>
      </a:lt1>
      <a:dk2>
        <a:srgbClr val="3F2441"/>
      </a:dk2>
      <a:lt2>
        <a:srgbClr val="E2E8E2"/>
      </a:lt2>
      <a:accent1>
        <a:srgbClr val="CB17D5"/>
      </a:accent1>
      <a:accent2>
        <a:srgbClr val="8E29E7"/>
      </a:accent2>
      <a:accent3>
        <a:srgbClr val="E729A1"/>
      </a:accent3>
      <a:accent4>
        <a:srgbClr val="64B614"/>
      </a:accent4>
      <a:accent5>
        <a:srgbClr val="2EBD22"/>
      </a:accent5>
      <a:accent6>
        <a:srgbClr val="15BD4D"/>
      </a:accent6>
      <a:hlink>
        <a:srgbClr val="369531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TF00001241</Template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ClassicFrameVTI</vt:lpstr>
      <vt:lpstr>ISOMORPHISM AND INVERTIBILITY</vt:lpstr>
      <vt:lpstr>ONE – ONE</vt:lpstr>
      <vt:lpstr>PowerPoint Presentation</vt:lpstr>
      <vt:lpstr>ONE ONE ONTO OR BIJECTIVE TRANSFORMATION</vt:lpstr>
      <vt:lpstr>PowerPoint Presentation</vt:lpstr>
      <vt:lpstr>PowerPoint Presentation</vt:lpstr>
      <vt:lpstr>SINGULAR TRANSFORMATION</vt:lpstr>
      <vt:lpstr>ISOMORPHIC VECTOR SPACES</vt:lpstr>
      <vt:lpstr>PowerPoint Presentation</vt:lpstr>
      <vt:lpstr>PowerPoint Presentation</vt:lpstr>
      <vt:lpstr>PowerPoint Presentation</vt:lpstr>
      <vt:lpstr>INVERTIBLE OPERATOR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 </cp:lastModifiedBy>
  <cp:revision>132</cp:revision>
  <dcterms:created xsi:type="dcterms:W3CDTF">2015-09-21T23:24:45Z</dcterms:created>
  <dcterms:modified xsi:type="dcterms:W3CDTF">2022-06-14T14:36:22Z</dcterms:modified>
</cp:coreProperties>
</file>